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71" r:id="rId7"/>
    <p:sldId id="272" r:id="rId8"/>
    <p:sldId id="268" r:id="rId9"/>
    <p:sldId id="269" r:id="rId10"/>
    <p:sldId id="270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CRISTO </a:t>
            </a:r>
            <a:br>
              <a:rPr lang="pt-BR" dirty="0"/>
            </a:br>
            <a:r>
              <a:rPr lang="pt-BR" dirty="0"/>
              <a:t>EU AMO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CRISTO EU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FDC303D-BDB9-4B05-ABC2-B7725228E3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Teu sangue, </a:t>
            </a:r>
          </a:p>
          <a:p>
            <a:r>
              <a:rPr lang="pt-BR" dirty="0"/>
              <a:t>Jesus, me salvaste assim, </a:t>
            </a:r>
          </a:p>
          <a:p>
            <a:r>
              <a:rPr lang="pt-BR" dirty="0"/>
              <a:t>Em gratidão, sou Teu.” </a:t>
            </a:r>
          </a:p>
        </p:txBody>
      </p:sp>
    </p:spTree>
    <p:extLst>
      <p:ext uri="{BB962C8B-B14F-4D97-AF65-F5344CB8AC3E}">
        <p14:creationId xmlns:p14="http://schemas.microsoft.com/office/powerpoint/2010/main" val="3229002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CRISTO EU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Cristo Jesus é meu </a:t>
            </a:r>
          </a:p>
          <a:p>
            <a:r>
              <a:rPr lang="pt-BR" dirty="0"/>
              <a:t>bom Salvador! </a:t>
            </a:r>
          </a:p>
          <a:p>
            <a:r>
              <a:rPr lang="pt-BR" dirty="0"/>
              <a:t>Desejo </a:t>
            </a:r>
            <a:r>
              <a:rPr lang="pt-BR" dirty="0" err="1"/>
              <a:t>amá-lO</a:t>
            </a:r>
            <a:r>
              <a:rPr lang="pt-BR" dirty="0"/>
              <a:t> mais; </a:t>
            </a:r>
          </a:p>
          <a:p>
            <a:r>
              <a:rPr lang="pt-BR" dirty="0"/>
              <a:t>Todos os dias Ele é meu Pastor; </a:t>
            </a:r>
          </a:p>
          <a:p>
            <a:r>
              <a:rPr lang="pt-BR" dirty="0"/>
              <a:t>Desejo </a:t>
            </a:r>
            <a:r>
              <a:rPr lang="pt-BR" dirty="0" err="1"/>
              <a:t>amá-lO</a:t>
            </a:r>
            <a:r>
              <a:rPr lang="pt-BR" dirty="0"/>
              <a:t> mais.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CRISTO EU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68D29A2-EBA4-4C6F-B5AA-45F6A0D82E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“Cristo, Te amo; </a:t>
            </a:r>
          </a:p>
          <a:p>
            <a:r>
              <a:rPr lang="pt-BR" dirty="0"/>
              <a:t>ó, quanto eu amo! </a:t>
            </a:r>
          </a:p>
          <a:p>
            <a:r>
              <a:rPr lang="pt-BR" dirty="0"/>
              <a:t>Pois Tu morreste por mim!</a:t>
            </a:r>
          </a:p>
        </p:txBody>
      </p:sp>
    </p:spTree>
    <p:extLst>
      <p:ext uri="{BB962C8B-B14F-4D97-AF65-F5344CB8AC3E}">
        <p14:creationId xmlns:p14="http://schemas.microsoft.com/office/powerpoint/2010/main" val="3329162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CRISTO EU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FDC303D-BDB9-4B05-ABC2-B7725228E3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Teu sangue, </a:t>
            </a:r>
          </a:p>
          <a:p>
            <a:r>
              <a:rPr lang="pt-BR" dirty="0"/>
              <a:t>Jesus, me salvaste assim, </a:t>
            </a:r>
          </a:p>
          <a:p>
            <a:r>
              <a:rPr lang="pt-BR" dirty="0"/>
              <a:t>Em gratidão, sou Teu.” </a:t>
            </a:r>
          </a:p>
        </p:txBody>
      </p:sp>
    </p:spTree>
    <p:extLst>
      <p:ext uri="{BB962C8B-B14F-4D97-AF65-F5344CB8AC3E}">
        <p14:creationId xmlns:p14="http://schemas.microsoft.com/office/powerpoint/2010/main" val="156358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CRISTO EU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que alegria é servir a Jesus; </a:t>
            </a:r>
          </a:p>
          <a:p>
            <a:r>
              <a:rPr lang="pt-BR" dirty="0"/>
              <a:t>Desejo </a:t>
            </a:r>
            <a:r>
              <a:rPr lang="pt-BR" dirty="0" err="1"/>
              <a:t>amá-lO</a:t>
            </a:r>
            <a:r>
              <a:rPr lang="pt-BR" dirty="0"/>
              <a:t> mais; </a:t>
            </a:r>
          </a:p>
          <a:p>
            <a:r>
              <a:rPr lang="pt-BR" dirty="0"/>
              <a:t>Sempre com Ele, eu vivo na luz; </a:t>
            </a:r>
          </a:p>
          <a:p>
            <a:r>
              <a:rPr lang="pt-BR" dirty="0"/>
              <a:t>Desejo </a:t>
            </a:r>
            <a:r>
              <a:rPr lang="pt-BR" dirty="0" err="1"/>
              <a:t>amá-lO</a:t>
            </a:r>
            <a:r>
              <a:rPr lang="pt-BR" dirty="0"/>
              <a:t> mais. </a:t>
            </a:r>
          </a:p>
        </p:txBody>
      </p:sp>
    </p:spTree>
    <p:extLst>
      <p:ext uri="{BB962C8B-B14F-4D97-AF65-F5344CB8AC3E}">
        <p14:creationId xmlns:p14="http://schemas.microsoft.com/office/powerpoint/2010/main" val="2958243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CRISTO EU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68D29A2-EBA4-4C6F-B5AA-45F6A0D82E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“Cristo, Te amo; </a:t>
            </a:r>
          </a:p>
          <a:p>
            <a:r>
              <a:rPr lang="pt-BR" dirty="0"/>
              <a:t>ó, quanto eu amo! </a:t>
            </a:r>
          </a:p>
          <a:p>
            <a:r>
              <a:rPr lang="pt-BR" dirty="0"/>
              <a:t>Pois Tu morreste por mim!</a:t>
            </a:r>
          </a:p>
        </p:txBody>
      </p:sp>
    </p:spTree>
    <p:extLst>
      <p:ext uri="{BB962C8B-B14F-4D97-AF65-F5344CB8AC3E}">
        <p14:creationId xmlns:p14="http://schemas.microsoft.com/office/powerpoint/2010/main" val="2204452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CRISTO EU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FDC303D-BDB9-4B05-ABC2-B7725228E3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Teu sangue, </a:t>
            </a:r>
          </a:p>
          <a:p>
            <a:r>
              <a:rPr lang="pt-BR" dirty="0"/>
              <a:t>Jesus, me salvaste assim, </a:t>
            </a:r>
          </a:p>
          <a:p>
            <a:r>
              <a:rPr lang="pt-BR" dirty="0"/>
              <a:t>Em gratidão, sou Teu.” </a:t>
            </a:r>
          </a:p>
        </p:txBody>
      </p:sp>
    </p:spTree>
    <p:extLst>
      <p:ext uri="{BB962C8B-B14F-4D97-AF65-F5344CB8AC3E}">
        <p14:creationId xmlns:p14="http://schemas.microsoft.com/office/powerpoint/2010/main" val="3685214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CRISTO EU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cedo ao Céu Ele me levará, </a:t>
            </a:r>
          </a:p>
          <a:p>
            <a:r>
              <a:rPr lang="pt-BR" dirty="0"/>
              <a:t>Desejo </a:t>
            </a:r>
            <a:r>
              <a:rPr lang="pt-BR" dirty="0" err="1"/>
              <a:t>amá-lO</a:t>
            </a:r>
            <a:r>
              <a:rPr lang="pt-BR" dirty="0"/>
              <a:t> mais; </a:t>
            </a:r>
          </a:p>
          <a:p>
            <a:r>
              <a:rPr lang="pt-BR" dirty="0"/>
              <a:t>Eternamente Ele me guiará; </a:t>
            </a:r>
          </a:p>
          <a:p>
            <a:r>
              <a:rPr lang="pt-BR" dirty="0"/>
              <a:t>Desejo </a:t>
            </a:r>
            <a:r>
              <a:rPr lang="pt-BR" dirty="0" err="1"/>
              <a:t>amá-lO</a:t>
            </a:r>
            <a:r>
              <a:rPr lang="pt-BR" dirty="0"/>
              <a:t> mais.</a:t>
            </a:r>
          </a:p>
        </p:txBody>
      </p:sp>
    </p:spTree>
    <p:extLst>
      <p:ext uri="{BB962C8B-B14F-4D97-AF65-F5344CB8AC3E}">
        <p14:creationId xmlns:p14="http://schemas.microsoft.com/office/powerpoint/2010/main" val="2150639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CRISTO EU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68D29A2-EBA4-4C6F-B5AA-45F6A0D82E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“Cristo, Te amo; </a:t>
            </a:r>
          </a:p>
          <a:p>
            <a:r>
              <a:rPr lang="pt-BR" dirty="0"/>
              <a:t>ó, quanto eu amo! </a:t>
            </a:r>
          </a:p>
          <a:p>
            <a:r>
              <a:rPr lang="pt-BR" dirty="0"/>
              <a:t>Pois Tu morreste por mim!</a:t>
            </a:r>
          </a:p>
        </p:txBody>
      </p:sp>
    </p:spTree>
    <p:extLst>
      <p:ext uri="{BB962C8B-B14F-4D97-AF65-F5344CB8AC3E}">
        <p14:creationId xmlns:p14="http://schemas.microsoft.com/office/powerpoint/2010/main" val="3373613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220</Words>
  <Application>Microsoft Office PowerPoint</Application>
  <PresentationFormat>Apresentação na tela (16:9)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CRISTO  EU AMO</vt:lpstr>
      <vt:lpstr>A CRISTO EU AMO</vt:lpstr>
      <vt:lpstr>A CRISTO EU AMO</vt:lpstr>
      <vt:lpstr>A CRISTO EU AMO</vt:lpstr>
      <vt:lpstr>A CRISTO EU AMO</vt:lpstr>
      <vt:lpstr>A CRISTO EU AMO</vt:lpstr>
      <vt:lpstr>A CRISTO EU AMO</vt:lpstr>
      <vt:lpstr>A CRISTO EU AMO</vt:lpstr>
      <vt:lpstr>A CRISTO EU AMO</vt:lpstr>
      <vt:lpstr>A CRISTO EU AMO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2019-06-12T22:28:00Z</dcterms:modified>
</cp:coreProperties>
</file>

<file path=docProps/thumbnail.jpeg>
</file>